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8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31.png"/><Relationship Id="rId7" Type="http://schemas.openxmlformats.org/officeDocument/2006/relationships/image" Target="../media/image1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40.png"/><Relationship Id="rId10" Type="http://schemas.openxmlformats.org/officeDocument/2006/relationships/image" Target="../media/image172.png"/><Relationship Id="rId4" Type="http://schemas.openxmlformats.org/officeDocument/2006/relationships/image" Target="../media/image139.png"/><Relationship Id="rId9" Type="http://schemas.openxmlformats.org/officeDocument/2006/relationships/image" Target="../media/image1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31.png"/><Relationship Id="rId21" Type="http://schemas.openxmlformats.org/officeDocument/2006/relationships/image" Target="../media/image192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74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5.png"/><Relationship Id="rId12" Type="http://schemas.openxmlformats.org/officeDocument/2006/relationships/image" Target="../media/image17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98.png"/><Relationship Id="rId5" Type="http://schemas.openxmlformats.org/officeDocument/2006/relationships/image" Target="../media/image175.png"/><Relationship Id="rId10" Type="http://schemas.openxmlformats.org/officeDocument/2006/relationships/image" Target="../media/image71.png"/><Relationship Id="rId4" Type="http://schemas.openxmlformats.org/officeDocument/2006/relationships/image" Target="../media/image131.png"/><Relationship Id="rId9" Type="http://schemas.openxmlformats.org/officeDocument/2006/relationships/image" Target="../media/image197.png"/><Relationship Id="rId1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09.png"/><Relationship Id="rId3" Type="http://schemas.openxmlformats.org/officeDocument/2006/relationships/image" Target="../media/image59.png"/><Relationship Id="rId7" Type="http://schemas.openxmlformats.org/officeDocument/2006/relationships/image" Target="../media/image204.png"/><Relationship Id="rId12" Type="http://schemas.openxmlformats.org/officeDocument/2006/relationships/image" Target="../media/image197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131.png"/><Relationship Id="rId9" Type="http://schemas.openxmlformats.org/officeDocument/2006/relationships/image" Target="../media/image2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2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5.png"/><Relationship Id="rId9" Type="http://schemas.openxmlformats.org/officeDocument/2006/relationships/image" Target="../media/image2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31.png"/><Relationship Id="rId7" Type="http://schemas.openxmlformats.org/officeDocument/2006/relationships/image" Target="../media/image21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7.png"/><Relationship Id="rId5" Type="http://schemas.openxmlformats.org/officeDocument/2006/relationships/image" Target="../media/image205.png"/><Relationship Id="rId10" Type="http://schemas.openxmlformats.org/officeDocument/2006/relationships/image" Target="../media/image221.png"/><Relationship Id="rId4" Type="http://schemas.openxmlformats.org/officeDocument/2006/relationships/image" Target="../media/image202.png"/><Relationship Id="rId9" Type="http://schemas.openxmlformats.org/officeDocument/2006/relationships/image" Target="../media/image2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13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microsoft.com/office/2007/relationships/media" Target="../media/media2.mp4"/><Relationship Id="rId7" Type="http://schemas.openxmlformats.org/officeDocument/2006/relationships/image" Target="../media/image2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9.png"/><Relationship Id="rId4" Type="http://schemas.openxmlformats.org/officeDocument/2006/relationships/video" Target="../media/media2.mp4"/><Relationship Id="rId9" Type="http://schemas.openxmlformats.org/officeDocument/2006/relationships/image" Target="../media/image2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png"/><Relationship Id="rId3" Type="http://schemas.openxmlformats.org/officeDocument/2006/relationships/image" Target="../media/image71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5" Type="http://schemas.openxmlformats.org/officeDocument/2006/relationships/image" Target="../media/image95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73.png"/><Relationship Id="rId1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openxmlformats.org/officeDocument/2006/relationships/image" Target="../media/image96.png"/><Relationship Id="rId4" Type="http://schemas.openxmlformats.org/officeDocument/2006/relationships/image" Target="../media/image61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486611" cy="8850076"/>
            <a:chOff x="0" y="0"/>
            <a:chExt cx="17486611" cy="88500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486611" cy="88500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9013" y="4176211"/>
            <a:ext cx="10935810" cy="37502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31009" y="7059978"/>
            <a:ext cx="18835597" cy="3409000"/>
            <a:chOff x="-231009" y="7059978"/>
            <a:chExt cx="18835597" cy="3409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1009" y="7059978"/>
              <a:ext cx="18835597" cy="3409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08668" y="7331658"/>
            <a:ext cx="5200261" cy="2731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83485" y="4434294"/>
            <a:ext cx="124889" cy="107405"/>
            <a:chOff x="3583485" y="4434294"/>
            <a:chExt cx="124889" cy="1074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3583485" y="4434294"/>
              <a:ext cx="124889" cy="1074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2605" y="1695701"/>
            <a:ext cx="6954491" cy="6954491"/>
            <a:chOff x="1432605" y="1695701"/>
            <a:chExt cx="6954491" cy="6954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2605" y="1695701"/>
              <a:ext cx="6954491" cy="6954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34382" y="7343639"/>
            <a:ext cx="5183176" cy="6377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A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21046" y="371069"/>
            <a:ext cx="3207896" cy="1004986"/>
            <a:chOff x="13021046" y="371069"/>
            <a:chExt cx="3207896" cy="1004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1046" y="371069"/>
              <a:ext cx="3207896" cy="1004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871" y="-8167739"/>
            <a:ext cx="6466727" cy="18839411"/>
            <a:chOff x="357871" y="-8167739"/>
            <a:chExt cx="6466727" cy="188394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600000">
              <a:off x="357871" y="-8167739"/>
              <a:ext cx="6466727" cy="188394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265" y="355224"/>
            <a:ext cx="6270923" cy="21150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81528" y="1823141"/>
            <a:ext cx="3759786" cy="7537783"/>
            <a:chOff x="2681528" y="1823141"/>
            <a:chExt cx="3759786" cy="75377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1528" y="1823141"/>
              <a:ext cx="3759786" cy="75377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83258" y="2509416"/>
            <a:ext cx="3535386" cy="6297407"/>
            <a:chOff x="2783258" y="2509416"/>
            <a:chExt cx="3535386" cy="62974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3258" y="2509416"/>
              <a:ext cx="3535386" cy="6297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805" y="5985775"/>
            <a:ext cx="2336232" cy="731906"/>
            <a:chOff x="146805" y="5985775"/>
            <a:chExt cx="2336232" cy="7319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805" y="5985775"/>
              <a:ext cx="2336232" cy="7319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83037" y="6189028"/>
            <a:ext cx="1260579" cy="162699"/>
            <a:chOff x="2483037" y="6189028"/>
            <a:chExt cx="1260579" cy="1626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3037" y="6189028"/>
              <a:ext cx="1260579" cy="1626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05713" y="6103480"/>
            <a:ext cx="2905100" cy="5465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12207" y="4844428"/>
            <a:ext cx="1692581" cy="713866"/>
            <a:chOff x="6812207" y="4844428"/>
            <a:chExt cx="1692581" cy="7138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2207" y="4844428"/>
              <a:ext cx="1692581" cy="71386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83034" y="828458"/>
            <a:ext cx="2681728" cy="5510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44527" y="419363"/>
            <a:ext cx="3207896" cy="1004986"/>
            <a:chOff x="8744527" y="419363"/>
            <a:chExt cx="3207896" cy="10049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4527" y="419363"/>
              <a:ext cx="3207896" cy="10049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59687" y="828459"/>
            <a:ext cx="2776670" cy="5510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59687" y="407494"/>
            <a:ext cx="2616613" cy="59047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71867" y="407494"/>
            <a:ext cx="2620832" cy="5577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66693" y="1815568"/>
            <a:ext cx="8032202" cy="7545356"/>
            <a:chOff x="8466693" y="1815568"/>
            <a:chExt cx="8032202" cy="7545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466693" y="1815568"/>
              <a:ext cx="3763563" cy="7545356"/>
              <a:chOff x="8466693" y="1815568"/>
              <a:chExt cx="3763563" cy="754535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466693" y="1815568"/>
                <a:ext cx="3763563" cy="75453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735331" y="1815568"/>
              <a:ext cx="3763563" cy="7545356"/>
              <a:chOff x="12735331" y="1815568"/>
              <a:chExt cx="3763563" cy="754535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735331" y="1815568"/>
                <a:ext cx="3763563" cy="754535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587012" y="2426327"/>
              <a:ext cx="3505228" cy="6323840"/>
              <a:chOff x="8587012" y="2426327"/>
              <a:chExt cx="3505228" cy="632384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587012" y="2426327"/>
                <a:ext cx="3505228" cy="632384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890113" y="2543219"/>
              <a:ext cx="3466667" cy="6090054"/>
              <a:chOff x="12890113" y="2543219"/>
              <a:chExt cx="3466667" cy="609005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890113" y="2543219"/>
                <a:ext cx="3466667" cy="609005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123810" y="3458313"/>
              <a:ext cx="2504995" cy="790248"/>
              <a:chOff x="9123810" y="3458313"/>
              <a:chExt cx="2504995" cy="79024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123810" y="3458313"/>
                <a:ext cx="2504995" cy="79024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076929" y="5813397"/>
              <a:ext cx="2504995" cy="1808568"/>
              <a:chOff x="9076929" y="5813397"/>
              <a:chExt cx="2504995" cy="180856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076929" y="5813397"/>
                <a:ext cx="2504995" cy="18085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654648" y="3515456"/>
              <a:ext cx="1940690" cy="723810"/>
              <a:chOff x="13654648" y="3515456"/>
              <a:chExt cx="1940690" cy="72381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654648" y="3515456"/>
                <a:ext cx="1940690" cy="72381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6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8" y="-3844203"/>
            <a:ext cx="3539371" cy="10311191"/>
            <a:chOff x="855378" y="-3844203"/>
            <a:chExt cx="3539371" cy="10311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55378" y="-3844203"/>
              <a:ext cx="3539371" cy="103111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746" y="787946"/>
            <a:ext cx="6727644" cy="1358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789" y="4004181"/>
            <a:ext cx="2942784" cy="3344250"/>
            <a:chOff x="777789" y="4004181"/>
            <a:chExt cx="2942784" cy="33442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789" y="4004181"/>
              <a:ext cx="2942784" cy="3344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9445" y="4004181"/>
            <a:ext cx="2942784" cy="3344250"/>
            <a:chOff x="4219445" y="4004181"/>
            <a:chExt cx="2942784" cy="3344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9445" y="4004181"/>
              <a:ext cx="2942784" cy="3344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61101" y="4004181"/>
            <a:ext cx="2942784" cy="3344250"/>
            <a:chOff x="7661101" y="4004181"/>
            <a:chExt cx="2942784" cy="33442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1101" y="4004181"/>
              <a:ext cx="2942784" cy="33442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67270" y="3491880"/>
            <a:ext cx="2247134" cy="2301055"/>
            <a:chOff x="4567270" y="3491880"/>
            <a:chExt cx="2247134" cy="23010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7270" y="3491880"/>
              <a:ext cx="2247134" cy="23010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614" y="3491880"/>
            <a:ext cx="2247134" cy="2301055"/>
            <a:chOff x="1125614" y="3491880"/>
            <a:chExt cx="2247134" cy="23010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614" y="3491880"/>
              <a:ext cx="2247134" cy="23010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08926" y="3491880"/>
            <a:ext cx="2247134" cy="2301055"/>
            <a:chOff x="8008926" y="3491880"/>
            <a:chExt cx="2247134" cy="23010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8926" y="3491880"/>
              <a:ext cx="2247134" cy="23010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02758" y="4004181"/>
            <a:ext cx="2942784" cy="3344250"/>
            <a:chOff x="11102758" y="4004181"/>
            <a:chExt cx="2942784" cy="33442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2758" y="4004181"/>
              <a:ext cx="2942784" cy="33442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50583" y="3491880"/>
            <a:ext cx="2247134" cy="2301055"/>
            <a:chOff x="11450583" y="3491880"/>
            <a:chExt cx="2247134" cy="23010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0583" y="3491880"/>
              <a:ext cx="2247134" cy="230105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0441" y="5926224"/>
            <a:ext cx="3095921" cy="10758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10664" y="5932974"/>
            <a:ext cx="2474237" cy="103738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4378" y="5932974"/>
            <a:ext cx="3167933" cy="101443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69011" y="5959760"/>
            <a:ext cx="2661342" cy="103738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65141" y="4004181"/>
            <a:ext cx="2942784" cy="3344250"/>
            <a:chOff x="14565141" y="4004181"/>
            <a:chExt cx="2942784" cy="33442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65141" y="4004181"/>
              <a:ext cx="2942784" cy="33442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12966" y="3491880"/>
            <a:ext cx="2247134" cy="2301055"/>
            <a:chOff x="14912966" y="3491880"/>
            <a:chExt cx="2247134" cy="23010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12966" y="3491880"/>
              <a:ext cx="2247134" cy="230105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73048" y="5932974"/>
            <a:ext cx="2700847" cy="10373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406884" y="3883559"/>
            <a:ext cx="1259298" cy="1259298"/>
            <a:chOff x="15406884" y="3883559"/>
            <a:chExt cx="1259298" cy="125929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06884" y="3883559"/>
              <a:ext cx="1259298" cy="12592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467120" y="3791383"/>
            <a:ext cx="1351474" cy="1351474"/>
            <a:chOff x="8467120" y="3791383"/>
            <a:chExt cx="1351474" cy="135147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67120" y="3791383"/>
              <a:ext cx="1351474" cy="13514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73296" y="3787914"/>
            <a:ext cx="1601708" cy="1431134"/>
            <a:chOff x="11773296" y="3787914"/>
            <a:chExt cx="1601708" cy="14311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73296" y="3787914"/>
              <a:ext cx="1601708" cy="14311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3347745"/>
            <a:ext cx="4572692" cy="2286346"/>
            <a:chOff x="0" y="3347745"/>
            <a:chExt cx="4572692" cy="228634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3347745"/>
              <a:ext cx="4572692" cy="22863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14517" y="3724689"/>
            <a:ext cx="1352640" cy="1577039"/>
            <a:chOff x="5014517" y="3724689"/>
            <a:chExt cx="1352640" cy="15770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4517" y="3724689"/>
              <a:ext cx="1352640" cy="1577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533" y="5350763"/>
            <a:ext cx="16154648" cy="3577179"/>
            <a:chOff x="1065533" y="5350763"/>
            <a:chExt cx="16154648" cy="3577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533" y="5350763"/>
              <a:ext cx="16154648" cy="3577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50023" y="-1705018"/>
            <a:ext cx="13407636" cy="12961063"/>
            <a:chOff x="8150023" y="-1705018"/>
            <a:chExt cx="13407636" cy="12961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880000">
              <a:off x="8150023" y="-1705018"/>
              <a:ext cx="13407636" cy="129610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9890" y="451558"/>
            <a:ext cx="4786554" cy="12459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7921" y="2081524"/>
            <a:ext cx="5639748" cy="3328297"/>
            <a:chOff x="1367921" y="2081524"/>
            <a:chExt cx="5639748" cy="33282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7921" y="2081524"/>
              <a:ext cx="5639748" cy="33282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921" y="5736857"/>
            <a:ext cx="5738621" cy="3458416"/>
            <a:chOff x="1367921" y="5736857"/>
            <a:chExt cx="5738621" cy="34584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7921" y="5736857"/>
              <a:ext cx="5738621" cy="34584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10984" y="1122301"/>
            <a:ext cx="6171429" cy="4304834"/>
            <a:chOff x="8510984" y="1122301"/>
            <a:chExt cx="6171429" cy="43048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0984" y="1122301"/>
              <a:ext cx="6171429" cy="43048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10984" y="5736857"/>
            <a:ext cx="7860812" cy="3581554"/>
            <a:chOff x="8510984" y="5736857"/>
            <a:chExt cx="7860812" cy="35815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0984" y="5736857"/>
              <a:ext cx="7860812" cy="35815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333" y="415440"/>
            <a:ext cx="2370301" cy="1185151"/>
            <a:chOff x="133333" y="415440"/>
            <a:chExt cx="2370301" cy="11851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333" y="415440"/>
              <a:ext cx="2370301" cy="1185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4294" y="1931940"/>
            <a:ext cx="4489600" cy="5641704"/>
            <a:chOff x="1374294" y="1931940"/>
            <a:chExt cx="4489600" cy="5641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294" y="1931940"/>
              <a:ext cx="4489600" cy="56417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4399" y="391354"/>
            <a:ext cx="5218382" cy="12650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3653" y="505797"/>
            <a:ext cx="883760" cy="1030373"/>
            <a:chOff x="623653" y="505797"/>
            <a:chExt cx="883760" cy="10303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653" y="505797"/>
              <a:ext cx="883760" cy="10303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5938" y="4352339"/>
            <a:ext cx="3839891" cy="107100"/>
            <a:chOff x="11785938" y="4352339"/>
            <a:chExt cx="3839891" cy="107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785938" y="4352339"/>
              <a:ext cx="3839891" cy="1071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50401" y="8057144"/>
            <a:ext cx="2458562" cy="1063280"/>
            <a:chOff x="12550401" y="8057144"/>
            <a:chExt cx="2458562" cy="1063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0401" y="8057144"/>
              <a:ext cx="2458562" cy="1063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14701" y="5759503"/>
            <a:ext cx="2494262" cy="1078720"/>
            <a:chOff x="12514701" y="5759503"/>
            <a:chExt cx="2494262" cy="1078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14701" y="5759503"/>
              <a:ext cx="2494262" cy="10787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14701" y="3570136"/>
            <a:ext cx="2494262" cy="1078720"/>
            <a:chOff x="12514701" y="3570136"/>
            <a:chExt cx="2494262" cy="10787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4701" y="3570136"/>
              <a:ext cx="2494262" cy="10787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14701" y="1406417"/>
            <a:ext cx="2494262" cy="1078720"/>
            <a:chOff x="12514701" y="1406417"/>
            <a:chExt cx="2494262" cy="10787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14701" y="1406417"/>
              <a:ext cx="2494262" cy="10787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76047" y="1629820"/>
            <a:ext cx="2008480" cy="6848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77723" y="3839742"/>
            <a:ext cx="1308299" cy="6848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04008" y="5982907"/>
            <a:ext cx="1811089" cy="68480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30483" y="8264792"/>
            <a:ext cx="1289581" cy="675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47271" y="7372384"/>
            <a:ext cx="1139617" cy="107100"/>
            <a:chOff x="13547271" y="7372384"/>
            <a:chExt cx="1139617" cy="1071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3547271" y="7372384"/>
              <a:ext cx="1139617" cy="1071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42768" y="7381309"/>
            <a:ext cx="1139617" cy="107100"/>
            <a:chOff x="12742768" y="7381309"/>
            <a:chExt cx="1139617" cy="1071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2742768" y="7381309"/>
              <a:ext cx="1139617" cy="10710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68075" y="2735360"/>
            <a:ext cx="2803282" cy="5041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52158" y="7176189"/>
            <a:ext cx="2768435" cy="50156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68089" y="7176194"/>
            <a:ext cx="2948549" cy="7753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9049" y="8054111"/>
            <a:ext cx="7668565" cy="11514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91824" y="3074318"/>
            <a:ext cx="3254540" cy="1167001"/>
            <a:chOff x="1991824" y="3074318"/>
            <a:chExt cx="3254540" cy="11670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1824" y="3074318"/>
              <a:ext cx="3254540" cy="116700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62649" y="3398773"/>
            <a:ext cx="2571995" cy="5405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91824" y="4559357"/>
            <a:ext cx="3254540" cy="1167001"/>
            <a:chOff x="1991824" y="4559357"/>
            <a:chExt cx="3254540" cy="11670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1824" y="4559357"/>
              <a:ext cx="3254540" cy="116700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33860" y="4874296"/>
            <a:ext cx="3444871" cy="5686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991824" y="5962037"/>
            <a:ext cx="3254540" cy="1167001"/>
            <a:chOff x="1991824" y="5962037"/>
            <a:chExt cx="3254540" cy="11670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1824" y="5962037"/>
              <a:ext cx="3254540" cy="116700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33860" y="6291572"/>
            <a:ext cx="3286233" cy="56867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54006" y="2119119"/>
            <a:ext cx="2889056" cy="67310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33359" y="3921872"/>
            <a:ext cx="2223514" cy="197234"/>
            <a:chOff x="5233359" y="3921872"/>
            <a:chExt cx="2223514" cy="19723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560000">
              <a:off x="5233359" y="3921872"/>
              <a:ext cx="2223514" cy="1972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14311" y="5889970"/>
            <a:ext cx="2223514" cy="197234"/>
            <a:chOff x="5214311" y="5889970"/>
            <a:chExt cx="2223514" cy="1972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560000">
              <a:off x="5214311" y="5889970"/>
              <a:ext cx="2223514" cy="1972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46364" y="4945623"/>
            <a:ext cx="2065032" cy="197234"/>
            <a:chOff x="5246364" y="4945623"/>
            <a:chExt cx="2065032" cy="19723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46364" y="4945623"/>
              <a:ext cx="2065032" cy="1972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611251" y="4258669"/>
            <a:ext cx="2481659" cy="1768377"/>
            <a:chOff x="7611251" y="4258669"/>
            <a:chExt cx="2481659" cy="176837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11251" y="4258669"/>
              <a:ext cx="2481659" cy="176837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66847" y="4869844"/>
            <a:ext cx="2092015" cy="54284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774917" y="4692349"/>
            <a:ext cx="2360513" cy="115239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27878" y="4027182"/>
            <a:ext cx="2261201" cy="757413"/>
            <a:chOff x="10227878" y="4027182"/>
            <a:chExt cx="2261201" cy="75741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20000">
              <a:off x="10227878" y="4027182"/>
              <a:ext cx="2261201" cy="75741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822815" y="549255"/>
            <a:ext cx="2003187" cy="10573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533" y="5350763"/>
            <a:ext cx="16154648" cy="3577179"/>
            <a:chOff x="1065533" y="5350763"/>
            <a:chExt cx="16154648" cy="3577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533" y="5350763"/>
              <a:ext cx="16154648" cy="3577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50023" y="-1705018"/>
            <a:ext cx="13407636" cy="12961063"/>
            <a:chOff x="8150023" y="-1705018"/>
            <a:chExt cx="13407636" cy="12961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880000">
              <a:off x="8150023" y="-1705018"/>
              <a:ext cx="13407636" cy="129610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429" y="448497"/>
            <a:ext cx="5218382" cy="12650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3653" y="505797"/>
            <a:ext cx="883760" cy="1030373"/>
            <a:chOff x="623653" y="505797"/>
            <a:chExt cx="883760" cy="10303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653" y="505797"/>
              <a:ext cx="883760" cy="10303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5533" y="4100829"/>
            <a:ext cx="6609524" cy="5000000"/>
            <a:chOff x="1065533" y="4100829"/>
            <a:chExt cx="6609524" cy="500000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5533" y="4100829"/>
              <a:ext cx="6607896" cy="4994816"/>
              <a:chOff x="1065533" y="4100829"/>
              <a:chExt cx="6607896" cy="499481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5533" y="4100829"/>
                <a:ext cx="6607896" cy="49948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81374" y="7361396"/>
              <a:ext cx="4666350" cy="973511"/>
              <a:chOff x="1881374" y="7361396"/>
              <a:chExt cx="4666350" cy="9735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81374" y="7361396"/>
                <a:ext cx="4666350" cy="973511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8339" y="2324998"/>
            <a:ext cx="6242776" cy="12314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29838" y="4775513"/>
            <a:ext cx="6909671" cy="3873350"/>
            <a:chOff x="10729838" y="4775513"/>
            <a:chExt cx="6909671" cy="38733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9838" y="4775513"/>
              <a:ext cx="6909671" cy="38733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26948" y="6612511"/>
            <a:ext cx="1642310" cy="757413"/>
            <a:chOff x="8126948" y="6612511"/>
            <a:chExt cx="1642310" cy="7574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8126948" y="6612511"/>
              <a:ext cx="1642310" cy="75741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84573" y="6002656"/>
            <a:ext cx="2005987" cy="7381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06376" y="5163011"/>
            <a:ext cx="3066136" cy="691593"/>
            <a:chOff x="8906376" y="5163011"/>
            <a:chExt cx="3066136" cy="691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6376" y="5163011"/>
              <a:ext cx="3066136" cy="691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50023" y="-1647875"/>
            <a:ext cx="13407636" cy="12961063"/>
            <a:chOff x="8150023" y="-1647875"/>
            <a:chExt cx="13407636" cy="12961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880000">
              <a:off x="8150023" y="-1647875"/>
              <a:ext cx="13407636" cy="129610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429" y="515436"/>
            <a:ext cx="3222506" cy="12650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4104" y="706069"/>
            <a:ext cx="742857" cy="742857"/>
            <a:chOff x="694104" y="706069"/>
            <a:chExt cx="742857" cy="7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104" y="706069"/>
              <a:ext cx="742857" cy="7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57341" y="4115326"/>
            <a:ext cx="2105021" cy="954549"/>
            <a:chOff x="15757341" y="4115326"/>
            <a:chExt cx="2105021" cy="9545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57341" y="4115326"/>
              <a:ext cx="2105021" cy="9545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28233" y="4308990"/>
            <a:ext cx="2265616" cy="6217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18982" y="2256967"/>
            <a:ext cx="3177575" cy="4732331"/>
            <a:chOff x="3218982" y="2256967"/>
            <a:chExt cx="3177575" cy="473233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218982" y="2256967"/>
              <a:ext cx="3177575" cy="4732331"/>
              <a:chOff x="3218982" y="2256967"/>
              <a:chExt cx="3177575" cy="473233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18982" y="2256967"/>
                <a:ext cx="3177575" cy="47323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601154" y="4050775"/>
              <a:ext cx="2353123" cy="2353123"/>
              <a:chOff x="3601154" y="4050775"/>
              <a:chExt cx="2353123" cy="23531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01154" y="4050775"/>
                <a:ext cx="2353123" cy="23531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55227" y="2651353"/>
              <a:ext cx="1759230" cy="1196276"/>
              <a:chOff x="3955227" y="2651353"/>
              <a:chExt cx="1759230" cy="11962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55227" y="2651353"/>
                <a:ext cx="1759230" cy="11962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396557" y="4052112"/>
            <a:ext cx="1952624" cy="743499"/>
            <a:chOff x="6396557" y="4052112"/>
            <a:chExt cx="1952624" cy="7434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96557" y="4052112"/>
              <a:ext cx="1952624" cy="7434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54839" y="964442"/>
            <a:ext cx="4168320" cy="8356831"/>
            <a:chOff x="11254839" y="964442"/>
            <a:chExt cx="4168320" cy="835683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254839" y="964442"/>
              <a:ext cx="4168320" cy="8356831"/>
              <a:chOff x="11254839" y="964442"/>
              <a:chExt cx="4168320" cy="835683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254839" y="964442"/>
                <a:ext cx="4168320" cy="835683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495921" y="1799623"/>
              <a:ext cx="3723128" cy="7099532"/>
              <a:chOff x="11495921" y="1799623"/>
              <a:chExt cx="3723128" cy="709953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95921" y="1799623"/>
                <a:ext cx="3723128" cy="709953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082515" y="4481004"/>
            <a:ext cx="1157903" cy="1157903"/>
            <a:chOff x="8082515" y="4481004"/>
            <a:chExt cx="1157903" cy="115790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82515" y="4481004"/>
              <a:ext cx="1157903" cy="11579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09953" y="6734521"/>
            <a:ext cx="6171429" cy="2523125"/>
            <a:chOff x="1909953" y="6734521"/>
            <a:chExt cx="6171429" cy="252312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9953" y="6734521"/>
              <a:ext cx="6171429" cy="25231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25009" y="7943803"/>
            <a:ext cx="3096570" cy="197234"/>
            <a:chOff x="8325009" y="7943803"/>
            <a:chExt cx="3096570" cy="19723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8325009" y="7943803"/>
              <a:ext cx="3096570" cy="19723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48710" y="7370901"/>
            <a:ext cx="2663519" cy="56696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05849" y="8257034"/>
            <a:ext cx="2655091" cy="56696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71471" y="5610681"/>
            <a:ext cx="2667037" cy="10701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457432" y="4460433"/>
            <a:ext cx="1523235" cy="162699"/>
            <a:chOff x="14457432" y="4460433"/>
            <a:chExt cx="1523235" cy="1626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57432" y="4460433"/>
              <a:ext cx="1523235" cy="1626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261542" y="7977037"/>
            <a:ext cx="5600000" cy="1052076"/>
            <a:chOff x="2261542" y="7977037"/>
            <a:chExt cx="5600000" cy="105207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61542" y="7977037"/>
              <a:ext cx="5600000" cy="1052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8859" y="2727207"/>
            <a:ext cx="4062571" cy="6050347"/>
            <a:chOff x="2518859" y="2727207"/>
            <a:chExt cx="4062571" cy="60503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18859" y="2727207"/>
              <a:ext cx="4062571" cy="6050347"/>
              <a:chOff x="2518859" y="2727207"/>
              <a:chExt cx="4062571" cy="60503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18859" y="2727207"/>
                <a:ext cx="4062571" cy="60503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60157" y="3231436"/>
              <a:ext cx="2249198" cy="1529455"/>
              <a:chOff x="3460157" y="3231436"/>
              <a:chExt cx="2249198" cy="15294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60157" y="3231436"/>
                <a:ext cx="2249198" cy="152945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150023" y="-1647875"/>
            <a:ext cx="13407636" cy="12961063"/>
            <a:chOff x="8150023" y="-1647875"/>
            <a:chExt cx="13407636" cy="129610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880000">
              <a:off x="8150023" y="-1647875"/>
              <a:ext cx="13407636" cy="129610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429" y="515436"/>
            <a:ext cx="3222506" cy="1265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4104" y="706069"/>
            <a:ext cx="742857" cy="742857"/>
            <a:chOff x="694104" y="706069"/>
            <a:chExt cx="742857" cy="7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104" y="706069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7149" y="3609835"/>
            <a:ext cx="4081413" cy="263638"/>
            <a:chOff x="6277149" y="3609835"/>
            <a:chExt cx="4081413" cy="2636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7149" y="3609835"/>
              <a:ext cx="4081413" cy="2636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5815" y="2947536"/>
            <a:ext cx="2333932" cy="10573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08260" y="3417350"/>
            <a:ext cx="6171429" cy="534323"/>
            <a:chOff x="10608260" y="3417350"/>
            <a:chExt cx="6171429" cy="5343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8260" y="3417350"/>
              <a:ext cx="6171429" cy="5343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74592" y="1800204"/>
            <a:ext cx="2686383" cy="1218175"/>
            <a:chOff x="12274592" y="1800204"/>
            <a:chExt cx="2686383" cy="12181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74592" y="1800204"/>
              <a:ext cx="2686383" cy="121817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2550" y="1964899"/>
            <a:ext cx="2583110" cy="8612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72819" y="5011770"/>
            <a:ext cx="1642310" cy="757413"/>
            <a:chOff x="12872819" y="5011770"/>
            <a:chExt cx="1642310" cy="7574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872819" y="5011770"/>
              <a:ext cx="1642310" cy="75741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63066" y="6997452"/>
            <a:ext cx="5570270" cy="4910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75861" y="5845105"/>
            <a:ext cx="3548568" cy="1595228"/>
            <a:chOff x="2775861" y="5845105"/>
            <a:chExt cx="3548568" cy="15952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75861" y="5845105"/>
              <a:ext cx="3548568" cy="1595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7043" y="2261303"/>
            <a:ext cx="4168761" cy="884772"/>
            <a:chOff x="2827043" y="2261303"/>
            <a:chExt cx="4168761" cy="8847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043" y="2261303"/>
              <a:ext cx="4168761" cy="8847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5533" y="5350763"/>
            <a:ext cx="16154648" cy="3577179"/>
            <a:chOff x="1065533" y="5350763"/>
            <a:chExt cx="16154648" cy="35771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533" y="5350763"/>
              <a:ext cx="16154648" cy="3577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91236" y="-1682150"/>
            <a:ext cx="13407636" cy="12961063"/>
            <a:chOff x="8791236" y="-1682150"/>
            <a:chExt cx="13407636" cy="12961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880000">
              <a:off x="8791236" y="-1682150"/>
              <a:ext cx="13407636" cy="129610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429" y="426035"/>
            <a:ext cx="4042563" cy="12650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27043" y="2261303"/>
            <a:ext cx="4008998" cy="1002250"/>
            <a:chOff x="2827043" y="2261303"/>
            <a:chExt cx="4008998" cy="10022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043" y="2261303"/>
              <a:ext cx="4008998" cy="10022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5414" y="4091901"/>
            <a:ext cx="7532019" cy="5370363"/>
            <a:chOff x="1145414" y="4091901"/>
            <a:chExt cx="7532019" cy="53703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414" y="4091901"/>
              <a:ext cx="7532019" cy="5370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5882" y="614370"/>
            <a:ext cx="944627" cy="844029"/>
            <a:chOff x="615882" y="614370"/>
            <a:chExt cx="944627" cy="8440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882" y="614370"/>
              <a:ext cx="944627" cy="8440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95805" y="2681078"/>
            <a:ext cx="3633176" cy="162699"/>
            <a:chOff x="6995805" y="2681078"/>
            <a:chExt cx="3633176" cy="1626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5805" y="2681078"/>
              <a:ext cx="3633176" cy="1626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28980" y="2261303"/>
            <a:ext cx="4500248" cy="884772"/>
            <a:chOff x="10628980" y="2261303"/>
            <a:chExt cx="4500248" cy="8847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8980" y="2261303"/>
              <a:ext cx="4500248" cy="88477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76807" y="2346111"/>
            <a:ext cx="2543956" cy="8370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876006" y="3557578"/>
            <a:ext cx="6171429" cy="534323"/>
            <a:chOff x="9876006" y="3557578"/>
            <a:chExt cx="6171429" cy="5343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76006" y="3557578"/>
              <a:ext cx="6171429" cy="5343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5530" y="4415711"/>
            <a:ext cx="7061433" cy="5137996"/>
            <a:chOff x="9685530" y="4415711"/>
            <a:chExt cx="7061433" cy="51379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85530" y="4415711"/>
              <a:ext cx="7061433" cy="5137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91236" y="-1682150"/>
            <a:ext cx="13407636" cy="12961063"/>
            <a:chOff x="8791236" y="-1682150"/>
            <a:chExt cx="13407636" cy="129610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880000">
              <a:off x="8791236" y="-1682150"/>
              <a:ext cx="13407636" cy="129610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429" y="426035"/>
            <a:ext cx="4042563" cy="12650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882" y="614370"/>
            <a:ext cx="944627" cy="844029"/>
            <a:chOff x="615882" y="614370"/>
            <a:chExt cx="944627" cy="8440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882" y="614370"/>
              <a:ext cx="944627" cy="8440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8872" y="3327192"/>
            <a:ext cx="7104762" cy="5076190"/>
            <a:chOff x="1638872" y="3327192"/>
            <a:chExt cx="7104762" cy="50761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38872" y="3327192"/>
              <a:ext cx="7099656" cy="5069385"/>
              <a:chOff x="1638872" y="3327192"/>
              <a:chExt cx="7099656" cy="506938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38872" y="3327192"/>
                <a:ext cx="7099656" cy="50693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88487" y="5662666"/>
              <a:ext cx="5259925" cy="81241"/>
              <a:chOff x="2788487" y="5662666"/>
              <a:chExt cx="5259925" cy="8124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88487" y="5662666"/>
                <a:ext cx="5259925" cy="8124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347497" y="5588775"/>
            <a:ext cx="2834986" cy="1079476"/>
            <a:chOff x="8347497" y="5588775"/>
            <a:chExt cx="2834986" cy="1079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7497" y="5588775"/>
              <a:ext cx="2834986" cy="1079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15914" y="540478"/>
            <a:ext cx="4757504" cy="9538051"/>
            <a:chOff x="10815914" y="540478"/>
            <a:chExt cx="4757504" cy="9538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15914" y="540478"/>
              <a:ext cx="4757504" cy="9538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11974" y="1188512"/>
            <a:ext cx="4116079" cy="8241983"/>
            <a:chOff x="11111974" y="1188512"/>
            <a:chExt cx="4116079" cy="82419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11974" y="1188512"/>
              <a:ext cx="4116079" cy="82419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45880" y="4458330"/>
            <a:ext cx="3071699" cy="603912"/>
            <a:chOff x="7245880" y="4458330"/>
            <a:chExt cx="3071699" cy="6039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5880" y="4458330"/>
              <a:ext cx="3071699" cy="6039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0149" y="4527047"/>
            <a:ext cx="2229116" cy="5540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984475" y="1111860"/>
            <a:ext cx="4419924" cy="3380599"/>
            <a:chOff x="10984475" y="1111860"/>
            <a:chExt cx="4419924" cy="33805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84475" y="1111860"/>
              <a:ext cx="4419924" cy="33805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34864" y="5865287"/>
            <a:ext cx="435493" cy="925466"/>
            <a:chOff x="11134864" y="5865287"/>
            <a:chExt cx="435493" cy="9254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34864" y="5865287"/>
              <a:ext cx="435493" cy="925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533" y="5350763"/>
            <a:ext cx="16154648" cy="3577179"/>
            <a:chOff x="1065533" y="5350763"/>
            <a:chExt cx="16154648" cy="3577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533" y="5350763"/>
              <a:ext cx="16154648" cy="3577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91236" y="-1682150"/>
            <a:ext cx="13407636" cy="12961063"/>
            <a:chOff x="8791236" y="-1682150"/>
            <a:chExt cx="13407636" cy="12961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880000">
              <a:off x="8791236" y="-1682150"/>
              <a:ext cx="13407636" cy="129610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429" y="426035"/>
            <a:ext cx="4042563" cy="12650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5882" y="614370"/>
            <a:ext cx="944627" cy="844029"/>
            <a:chOff x="615882" y="614370"/>
            <a:chExt cx="944627" cy="844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882" y="614370"/>
              <a:ext cx="944627" cy="8440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18503" y="373832"/>
            <a:ext cx="4757504" cy="9538051"/>
            <a:chOff x="10718503" y="373832"/>
            <a:chExt cx="4757504" cy="95380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718503" y="373832"/>
              <a:ext cx="4757504" cy="9538051"/>
              <a:chOff x="10718503" y="373832"/>
              <a:chExt cx="4757504" cy="95380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18503" y="373832"/>
                <a:ext cx="4757504" cy="953805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032710" y="1061447"/>
              <a:ext cx="4129088" cy="8162819"/>
              <a:chOff x="11032710" y="1061447"/>
              <a:chExt cx="4129088" cy="816281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32710" y="1061447"/>
                <a:ext cx="4129088" cy="816281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65533" y="2501705"/>
            <a:ext cx="7613909" cy="5888591"/>
            <a:chOff x="1065533" y="2501705"/>
            <a:chExt cx="7613909" cy="58885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533" y="2501705"/>
              <a:ext cx="7613909" cy="5888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96769" y="5758772"/>
            <a:ext cx="435493" cy="925466"/>
            <a:chOff x="11096769" y="5758772"/>
            <a:chExt cx="435493" cy="9254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6769" y="5758772"/>
              <a:ext cx="435493" cy="9254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61535" y="5598382"/>
            <a:ext cx="3466674" cy="263638"/>
            <a:chOff x="7861535" y="5598382"/>
            <a:chExt cx="3466674" cy="2636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1535" y="5598382"/>
              <a:ext cx="3466674" cy="2636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89237" y="960194"/>
            <a:ext cx="4419924" cy="3380599"/>
            <a:chOff x="10889237" y="960194"/>
            <a:chExt cx="4419924" cy="33805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9237" y="960194"/>
              <a:ext cx="4419924" cy="3380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574" y="368898"/>
            <a:ext cx="3594035" cy="1358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24618" y="1526502"/>
            <a:ext cx="6502334" cy="6502341"/>
            <a:chOff x="-224618" y="1526502"/>
            <a:chExt cx="6502334" cy="65023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20000">
              <a:off x="-224618" y="1526502"/>
              <a:ext cx="6502334" cy="6502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06523" y="4054752"/>
            <a:ext cx="6502334" cy="6502341"/>
            <a:chOff x="6506523" y="4054752"/>
            <a:chExt cx="6502334" cy="6502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3900000">
              <a:off x="6506523" y="4054752"/>
              <a:ext cx="6502334" cy="6502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06554" y="23239"/>
            <a:ext cx="6502334" cy="6502341"/>
            <a:chOff x="12806554" y="23239"/>
            <a:chExt cx="6502334" cy="6502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380000">
              <a:off x="12806554" y="23239"/>
              <a:ext cx="6502334" cy="65023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020000">
            <a:off x="-335754" y="2395321"/>
            <a:ext cx="3048771" cy="12751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500000">
            <a:off x="9741208" y="4779462"/>
            <a:ext cx="3009780" cy="11287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020000">
            <a:off x="14034175" y="5324121"/>
            <a:ext cx="3243871" cy="12526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960000">
            <a:off x="175553" y="4235248"/>
            <a:ext cx="4386898" cy="22144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500000">
            <a:off x="7954394" y="6366533"/>
            <a:ext cx="3636441" cy="34586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020000">
            <a:off x="12868669" y="1078282"/>
            <a:ext cx="5051832" cy="34586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533" y="5350763"/>
            <a:ext cx="16154648" cy="3577179"/>
            <a:chOff x="1065533" y="5350763"/>
            <a:chExt cx="16154648" cy="3577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533" y="5350763"/>
              <a:ext cx="16154648" cy="3577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45829" y="-1951960"/>
            <a:ext cx="13407636" cy="12961063"/>
            <a:chOff x="8245829" y="-1951960"/>
            <a:chExt cx="13407636" cy="12961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880000">
              <a:off x="8245829" y="-1951960"/>
              <a:ext cx="13407636" cy="129610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3093" y="350189"/>
            <a:ext cx="3346449" cy="12554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5223" y="585729"/>
            <a:ext cx="832313" cy="832313"/>
            <a:chOff x="845223" y="585729"/>
            <a:chExt cx="832313" cy="8323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223" y="585729"/>
              <a:ext cx="832313" cy="8323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3863" y="2390476"/>
            <a:ext cx="12133333" cy="4504762"/>
            <a:chOff x="6153863" y="2390476"/>
            <a:chExt cx="12133333" cy="4504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153863" y="2390476"/>
              <a:ext cx="12131851" cy="4501257"/>
              <a:chOff x="6153863" y="2390476"/>
              <a:chExt cx="12131851" cy="45012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53863" y="2390476"/>
                <a:ext cx="12131851" cy="45012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985984" y="4359817"/>
              <a:ext cx="10042691" cy="1140193"/>
              <a:chOff x="7985984" y="4359817"/>
              <a:chExt cx="10042691" cy="114019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85984" y="4359817"/>
                <a:ext cx="10042691" cy="114019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49985" y="3406514"/>
            <a:ext cx="5936039" cy="11900831"/>
            <a:chOff x="749985" y="3406514"/>
            <a:chExt cx="5936039" cy="119008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985" y="3406514"/>
              <a:ext cx="5936039" cy="119008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5189" y="4225562"/>
            <a:ext cx="5184156" cy="8091299"/>
            <a:chOff x="1185189" y="4225562"/>
            <a:chExt cx="5184156" cy="80912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5189" y="4225562"/>
              <a:ext cx="5184156" cy="80912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6190" y="840689"/>
            <a:ext cx="4615270" cy="1092849"/>
            <a:chOff x="10086190" y="840689"/>
            <a:chExt cx="4615270" cy="10928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6190" y="840689"/>
              <a:ext cx="4615270" cy="10928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23621" y="1076330"/>
            <a:ext cx="3607413" cy="76680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5933" y="2882074"/>
            <a:ext cx="3977640" cy="5540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7094" y="5984663"/>
            <a:ext cx="5153861" cy="2385569"/>
            <a:chOff x="1147094" y="5984663"/>
            <a:chExt cx="5153861" cy="23855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7094" y="5984663"/>
              <a:ext cx="5153861" cy="2385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73919" y="4841050"/>
            <a:ext cx="3737876" cy="3737876"/>
            <a:chOff x="7273919" y="4841050"/>
            <a:chExt cx="3737876" cy="37378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3919" y="4841050"/>
              <a:ext cx="3737876" cy="37378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23724" y="2125835"/>
            <a:ext cx="5288071" cy="1999176"/>
            <a:chOff x="5723724" y="2125835"/>
            <a:chExt cx="5288071" cy="19991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0665" y="2586276"/>
              <a:ext cx="4845465" cy="174445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723724" y="2125835"/>
              <a:ext cx="995201" cy="995201"/>
              <a:chOff x="5723724" y="2125835"/>
              <a:chExt cx="995201" cy="99520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23724" y="2125835"/>
                <a:ext cx="995201" cy="99520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47533" y="419146"/>
            <a:ext cx="4394957" cy="1370469"/>
            <a:chOff x="2447533" y="419146"/>
            <a:chExt cx="4394957" cy="1370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9253" y="735402"/>
              <a:ext cx="3926282" cy="126106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2447533" y="419146"/>
              <a:ext cx="683556" cy="683556"/>
              <a:chOff x="2447533" y="419146"/>
              <a:chExt cx="683556" cy="68355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47533" y="419146"/>
                <a:ext cx="683556" cy="683556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47634" y="745336"/>
            <a:ext cx="4176206" cy="13021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47619" y="419146"/>
            <a:ext cx="705038" cy="705038"/>
            <a:chOff x="10647619" y="419146"/>
            <a:chExt cx="705038" cy="7050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7619" y="419146"/>
              <a:ext cx="705038" cy="705038"/>
            </a:xfrm>
            <a:prstGeom prst="rect">
              <a:avLst/>
            </a:prstGeom>
          </p:spPr>
        </p:pic>
      </p:grpSp>
      <p:pic>
        <p:nvPicPr>
          <p:cNvPr id="2" name="안설렜을때">
            <a:hlinkClick r:id="" action="ppaction://media"/>
            <a:extLst>
              <a:ext uri="{FF2B5EF4-FFF2-40B4-BE49-F238E27FC236}">
                <a16:creationId xmlns:a16="http://schemas.microsoft.com/office/drawing/2014/main" id="{44E88C97-4A54-4161-5F48-F0C7DDEDB0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29253" y="1866900"/>
            <a:ext cx="3689864" cy="8199698"/>
          </a:xfrm>
          <a:prstGeom prst="rect">
            <a:avLst/>
          </a:prstGeom>
        </p:spPr>
      </p:pic>
      <p:pic>
        <p:nvPicPr>
          <p:cNvPr id="4" name="설렘 초최최초치종">
            <a:hlinkClick r:id="" action="ppaction://media"/>
            <a:extLst>
              <a:ext uri="{FF2B5EF4-FFF2-40B4-BE49-F238E27FC236}">
                <a16:creationId xmlns:a16="http://schemas.microsoft.com/office/drawing/2014/main" id="{464E7D36-C47A-8318-C645-88E244CEA2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54549" y="1786332"/>
            <a:ext cx="3762375" cy="8360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찬희">
            <a:hlinkClick r:id="" action="ppaction://media"/>
            <a:extLst>
              <a:ext uri="{FF2B5EF4-FFF2-40B4-BE49-F238E27FC236}">
                <a16:creationId xmlns:a16="http://schemas.microsoft.com/office/drawing/2014/main" id="{DEB4B3A9-2B1E-6ABA-F249-4A14DA612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675" y="0"/>
            <a:ext cx="18153063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76870" y="6938775"/>
            <a:ext cx="3099320" cy="3099320"/>
            <a:chOff x="14976870" y="6938775"/>
            <a:chExt cx="3099320" cy="30993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76870" y="6938775"/>
              <a:ext cx="3099320" cy="30993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7252" y="187778"/>
            <a:ext cx="995201" cy="995201"/>
            <a:chOff x="7007252" y="187778"/>
            <a:chExt cx="995201" cy="9952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52" y="187778"/>
              <a:ext cx="995201" cy="9952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522" y="339481"/>
            <a:ext cx="7336837" cy="17349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446" y="2319856"/>
            <a:ext cx="14644825" cy="24853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0013" y="-2861584"/>
            <a:ext cx="9937014" cy="9606038"/>
            <a:chOff x="-2530013" y="-2861584"/>
            <a:chExt cx="9937014" cy="9606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-2530013" y="-2861584"/>
              <a:ext cx="9937014" cy="96060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3575" y="368898"/>
            <a:ext cx="1992292" cy="13582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396" y="5830782"/>
            <a:ext cx="3115881" cy="586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4676" y="2685621"/>
            <a:ext cx="2282669" cy="2735570"/>
            <a:chOff x="894676" y="2685621"/>
            <a:chExt cx="2282669" cy="2735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7665" y="1466829"/>
              <a:ext cx="4565339" cy="547114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676" y="2685621"/>
              <a:ext cx="2282669" cy="27355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431" y="6605246"/>
            <a:ext cx="2754843" cy="755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438" y="3548716"/>
            <a:ext cx="1232071" cy="5058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6622" y="3797424"/>
            <a:ext cx="1528904" cy="1481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7507" y="6208238"/>
            <a:ext cx="2917009" cy="326400"/>
            <a:chOff x="577507" y="6208238"/>
            <a:chExt cx="2917009" cy="3264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507" y="6208238"/>
              <a:ext cx="2917009" cy="3264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31525" y="5830782"/>
            <a:ext cx="2623890" cy="5861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35802" y="2685621"/>
            <a:ext cx="2282669" cy="2735570"/>
            <a:chOff x="4435802" y="2685621"/>
            <a:chExt cx="2282669" cy="27355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61" y="1466829"/>
              <a:ext cx="4565339" cy="547114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35802" y="2685621"/>
              <a:ext cx="2282669" cy="273557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59389" y="6605246"/>
            <a:ext cx="2807596" cy="10815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3564" y="3548716"/>
            <a:ext cx="1232071" cy="5058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89042" y="3797423"/>
            <a:ext cx="1978361" cy="14811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21825" y="6208238"/>
            <a:ext cx="2910624" cy="326400"/>
            <a:chOff x="4121825" y="6208238"/>
            <a:chExt cx="2910624" cy="3264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21825" y="6208238"/>
              <a:ext cx="2910624" cy="3264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91696" y="5830782"/>
            <a:ext cx="2498690" cy="5834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95976" y="2685621"/>
            <a:ext cx="2282669" cy="2735570"/>
            <a:chOff x="7995976" y="2685621"/>
            <a:chExt cx="2282669" cy="27355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3634" y="1466829"/>
              <a:ext cx="4565339" cy="547114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95976" y="2685621"/>
              <a:ext cx="2282669" cy="273557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11084" y="6605246"/>
            <a:ext cx="1802634" cy="4802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3738" y="3548716"/>
            <a:ext cx="1232071" cy="5058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04107" y="3797423"/>
            <a:ext cx="1819371" cy="14811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73517" y="6208238"/>
            <a:ext cx="2927586" cy="326400"/>
            <a:chOff x="7673517" y="6208238"/>
            <a:chExt cx="2927586" cy="3264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73517" y="6208238"/>
              <a:ext cx="2927586" cy="3264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80477" y="5830782"/>
            <a:ext cx="2811490" cy="5834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84720" y="2685621"/>
            <a:ext cx="2282669" cy="2735570"/>
            <a:chOff x="11584720" y="2685621"/>
            <a:chExt cx="2282669" cy="273557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2379" y="1466829"/>
              <a:ext cx="4565339" cy="547114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84720" y="2685621"/>
              <a:ext cx="2282669" cy="273557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91389" y="6605246"/>
            <a:ext cx="2752586" cy="7559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2482" y="3548716"/>
            <a:ext cx="1232071" cy="5058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37977" y="3797423"/>
            <a:ext cx="2007095" cy="14811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67551" y="6208238"/>
            <a:ext cx="2917009" cy="326400"/>
            <a:chOff x="11267551" y="6208238"/>
            <a:chExt cx="2917009" cy="3264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67551" y="6208238"/>
              <a:ext cx="2917009" cy="32640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404096" y="5830782"/>
            <a:ext cx="2959414" cy="5249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108369" y="2685621"/>
            <a:ext cx="2282669" cy="2735570"/>
            <a:chOff x="15108369" y="2685621"/>
            <a:chExt cx="2282669" cy="273557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16027" y="1466829"/>
              <a:ext cx="4565339" cy="547114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108369" y="2685621"/>
              <a:ext cx="2282669" cy="273557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715008" y="6605246"/>
            <a:ext cx="2596415" cy="173277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616131" y="3548716"/>
            <a:ext cx="1232043" cy="51532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261672" y="3797424"/>
            <a:ext cx="1977523" cy="14786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791199" y="6208238"/>
            <a:ext cx="2917009" cy="326400"/>
            <a:chOff x="14791199" y="6208238"/>
            <a:chExt cx="2917009" cy="32640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791199" y="6208238"/>
              <a:ext cx="2917009" cy="326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D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34" y="1067923"/>
            <a:ext cx="8755179" cy="4074934"/>
            <a:chOff x="503134" y="1067923"/>
            <a:chExt cx="8755179" cy="40749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134" y="1067923"/>
              <a:ext cx="8755179" cy="40749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572" y="1213905"/>
            <a:ext cx="3080140" cy="13784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596" y="2407192"/>
            <a:ext cx="8250853" cy="1897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0535" y="1067923"/>
            <a:ext cx="8215496" cy="8351125"/>
            <a:chOff x="9530535" y="1067923"/>
            <a:chExt cx="8215496" cy="83511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0535" y="1067923"/>
              <a:ext cx="8215496" cy="83511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88656" y="1213903"/>
            <a:ext cx="6642482" cy="1165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06669" y="2477471"/>
            <a:ext cx="3008993" cy="4244125"/>
            <a:chOff x="10006669" y="2477471"/>
            <a:chExt cx="3008993" cy="42441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6669" y="2477471"/>
              <a:ext cx="3008993" cy="4244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25186" y="2477471"/>
            <a:ext cx="2853193" cy="4244125"/>
            <a:chOff x="13225186" y="2477471"/>
            <a:chExt cx="2853193" cy="42441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5186" y="2477471"/>
              <a:ext cx="2853193" cy="42441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84858" y="6952077"/>
            <a:ext cx="7593891" cy="2316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3134" y="5448900"/>
            <a:ext cx="8755179" cy="3970148"/>
            <a:chOff x="503134" y="5448900"/>
            <a:chExt cx="8755179" cy="39701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134" y="5448900"/>
              <a:ext cx="8755179" cy="39701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9572" y="5594884"/>
            <a:ext cx="4513931" cy="11654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2596" y="6807220"/>
            <a:ext cx="8172167" cy="22462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533" y="5350763"/>
            <a:ext cx="16154648" cy="3577179"/>
            <a:chOff x="1065533" y="5350763"/>
            <a:chExt cx="16154648" cy="3577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533" y="5350763"/>
              <a:ext cx="16154648" cy="35771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471" y="355014"/>
            <a:ext cx="5197019" cy="1255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6858" y="301411"/>
            <a:ext cx="11732779" cy="9682893"/>
            <a:chOff x="5766858" y="301411"/>
            <a:chExt cx="11732779" cy="9682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6858" y="301411"/>
              <a:ext cx="11732779" cy="9682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2381" y="755105"/>
            <a:ext cx="1513289" cy="788858"/>
            <a:chOff x="9352381" y="755105"/>
            <a:chExt cx="1513289" cy="7888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20038" y="755105"/>
              <a:ext cx="788858" cy="788858"/>
              <a:chOff x="9720038" y="755105"/>
              <a:chExt cx="788858" cy="78885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0038" y="755105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6268" y="907842"/>
              <a:ext cx="1158014" cy="5901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52381" y="2286820"/>
            <a:ext cx="1513289" cy="788858"/>
            <a:chOff x="9352381" y="2286820"/>
            <a:chExt cx="1513289" cy="78885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720038" y="2286820"/>
              <a:ext cx="788858" cy="788858"/>
              <a:chOff x="9720038" y="2286820"/>
              <a:chExt cx="788858" cy="78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20038" y="2286820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6268" y="2439554"/>
              <a:ext cx="1164604" cy="601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52381" y="3742344"/>
            <a:ext cx="1513289" cy="788858"/>
            <a:chOff x="9352381" y="3742344"/>
            <a:chExt cx="1513289" cy="78885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20038" y="3742344"/>
              <a:ext cx="788858" cy="788858"/>
              <a:chOff x="9720038" y="3742344"/>
              <a:chExt cx="788858" cy="78885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20038" y="3742344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6268" y="3895078"/>
              <a:ext cx="1164604" cy="6018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52381" y="5142857"/>
            <a:ext cx="1513289" cy="788858"/>
            <a:chOff x="9352381" y="5142857"/>
            <a:chExt cx="1513289" cy="78885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720038" y="5142857"/>
              <a:ext cx="788858" cy="788858"/>
              <a:chOff x="9720038" y="5142857"/>
              <a:chExt cx="788858" cy="78885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20038" y="5142857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6268" y="5295592"/>
              <a:ext cx="1182614" cy="5902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52381" y="6712668"/>
            <a:ext cx="1513289" cy="788858"/>
            <a:chOff x="9352381" y="6712668"/>
            <a:chExt cx="1513289" cy="78885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720038" y="6712668"/>
              <a:ext cx="788858" cy="788858"/>
              <a:chOff x="9720038" y="6712668"/>
              <a:chExt cx="788858" cy="78885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20038" y="6712668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6268" y="6865401"/>
              <a:ext cx="1164604" cy="6018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52381" y="8062893"/>
            <a:ext cx="1513289" cy="788858"/>
            <a:chOff x="9352381" y="8062893"/>
            <a:chExt cx="1513289" cy="78885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720038" y="8062893"/>
              <a:ext cx="788858" cy="788858"/>
              <a:chOff x="9720038" y="8062893"/>
              <a:chExt cx="788858" cy="78885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20038" y="8062893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6268" y="8215630"/>
              <a:ext cx="1164776" cy="601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D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51" y="-8546144"/>
            <a:ext cx="6466727" cy="18839411"/>
            <a:chOff x="-5751" y="-8546144"/>
            <a:chExt cx="6466727" cy="188394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600000">
              <a:off x="-5751" y="-8546144"/>
              <a:ext cx="6466727" cy="188394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229" y="5969218"/>
            <a:ext cx="2686383" cy="1218175"/>
            <a:chOff x="541229" y="5969218"/>
            <a:chExt cx="2686383" cy="1218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229" y="5969218"/>
              <a:ext cx="2686383" cy="12181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164" y="6049219"/>
            <a:ext cx="3081510" cy="11306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1787" y="630886"/>
            <a:ext cx="4501070" cy="9023943"/>
            <a:chOff x="4641787" y="630886"/>
            <a:chExt cx="4501070" cy="90239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1787" y="630886"/>
              <a:ext cx="4501070" cy="9023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1229" y="7765305"/>
            <a:ext cx="2686383" cy="958776"/>
            <a:chOff x="541229" y="7765305"/>
            <a:chExt cx="2686383" cy="9587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229" y="7765305"/>
              <a:ext cx="2686383" cy="9587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620" y="7846002"/>
            <a:ext cx="2865996" cy="838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16276" y="630886"/>
            <a:ext cx="4503446" cy="9028705"/>
            <a:chOff x="9316276" y="630886"/>
            <a:chExt cx="4503446" cy="90287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6276" y="630886"/>
              <a:ext cx="4503446" cy="90287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82980" y="6578305"/>
            <a:ext cx="3554008" cy="1218175"/>
            <a:chOff x="14282980" y="6578305"/>
            <a:chExt cx="3554008" cy="12181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2980" y="6578305"/>
              <a:ext cx="3554008" cy="12181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096" y="165420"/>
            <a:ext cx="4696798" cy="211504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67715" y="6658306"/>
            <a:ext cx="3346224" cy="11195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91646" y="1412407"/>
            <a:ext cx="4154229" cy="7460900"/>
            <a:chOff x="9491646" y="1412407"/>
            <a:chExt cx="4154229" cy="74609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1646" y="1412407"/>
              <a:ext cx="4154229" cy="7460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22739" y="1450715"/>
            <a:ext cx="4163981" cy="7384284"/>
            <a:chOff x="4822739" y="1450715"/>
            <a:chExt cx="4163981" cy="73842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2739" y="1450715"/>
              <a:ext cx="4163981" cy="73842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27622" y="6923319"/>
            <a:ext cx="2083929" cy="162699"/>
            <a:chOff x="12227622" y="6923319"/>
            <a:chExt cx="2083929" cy="1626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27622" y="6923319"/>
              <a:ext cx="2083929" cy="1626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05707" y="6385130"/>
            <a:ext cx="2083929" cy="162699"/>
            <a:chOff x="3105707" y="6385130"/>
            <a:chExt cx="2083929" cy="1626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05707" y="6385130"/>
              <a:ext cx="2083929" cy="1626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79993" y="8188018"/>
            <a:ext cx="2939054" cy="162699"/>
            <a:chOff x="3179993" y="8188018"/>
            <a:chExt cx="2939054" cy="1626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79993" y="8188018"/>
              <a:ext cx="2939054" cy="162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533" y="5350763"/>
            <a:ext cx="16154648" cy="3577179"/>
            <a:chOff x="1065533" y="5350763"/>
            <a:chExt cx="16154648" cy="3577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533" y="5350763"/>
              <a:ext cx="16154648" cy="35771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471" y="355014"/>
            <a:ext cx="5197019" cy="1255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6858" y="301411"/>
            <a:ext cx="11732779" cy="9682893"/>
            <a:chOff x="5766858" y="301411"/>
            <a:chExt cx="11732779" cy="9682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6858" y="301411"/>
              <a:ext cx="11732779" cy="9682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2381" y="755105"/>
            <a:ext cx="1513289" cy="788858"/>
            <a:chOff x="9352381" y="755105"/>
            <a:chExt cx="1513289" cy="7888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20038" y="755105"/>
              <a:ext cx="788858" cy="788858"/>
              <a:chOff x="9720038" y="755105"/>
              <a:chExt cx="788858" cy="78885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0038" y="755105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6268" y="907842"/>
              <a:ext cx="1158023" cy="590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52381" y="2286820"/>
            <a:ext cx="1513289" cy="788858"/>
            <a:chOff x="9352381" y="2286820"/>
            <a:chExt cx="1513289" cy="78885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720038" y="2286820"/>
              <a:ext cx="788858" cy="788858"/>
              <a:chOff x="9720038" y="2286820"/>
              <a:chExt cx="788858" cy="78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0038" y="2286820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6268" y="2439554"/>
              <a:ext cx="1164604" cy="601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52381" y="3742344"/>
            <a:ext cx="1513289" cy="788858"/>
            <a:chOff x="9352381" y="3742344"/>
            <a:chExt cx="1513289" cy="78885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20038" y="3742344"/>
              <a:ext cx="788858" cy="788858"/>
              <a:chOff x="9720038" y="3742344"/>
              <a:chExt cx="788858" cy="78885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20038" y="3742344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6268" y="3895078"/>
              <a:ext cx="1164604" cy="5901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52381" y="5142857"/>
            <a:ext cx="1513289" cy="788858"/>
            <a:chOff x="9352381" y="5142857"/>
            <a:chExt cx="1513289" cy="78885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720038" y="5142857"/>
              <a:ext cx="788858" cy="788858"/>
              <a:chOff x="9720038" y="5142857"/>
              <a:chExt cx="788858" cy="78885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0038" y="5142857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6268" y="5295592"/>
              <a:ext cx="1182614" cy="5902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52381" y="6712668"/>
            <a:ext cx="1513289" cy="788858"/>
            <a:chOff x="9352381" y="6712668"/>
            <a:chExt cx="1513289" cy="78885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720038" y="6712668"/>
              <a:ext cx="788858" cy="788858"/>
              <a:chOff x="9720038" y="6712668"/>
              <a:chExt cx="788858" cy="78885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0038" y="6712668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6268" y="6865401"/>
              <a:ext cx="1164604" cy="6018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52381" y="8062893"/>
            <a:ext cx="1513289" cy="788858"/>
            <a:chOff x="9352381" y="8062893"/>
            <a:chExt cx="1513289" cy="78885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720038" y="8062893"/>
              <a:ext cx="788858" cy="788858"/>
              <a:chOff x="9720038" y="8062893"/>
              <a:chExt cx="788858" cy="78885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0038" y="8062893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6268" y="8215630"/>
              <a:ext cx="1164776" cy="601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6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51" y="-8546144"/>
            <a:ext cx="6466727" cy="18839411"/>
            <a:chOff x="-5751" y="-8546144"/>
            <a:chExt cx="6466727" cy="188394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600000">
              <a:off x="-5751" y="-8546144"/>
              <a:ext cx="6466727" cy="188394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34551" y="1625763"/>
            <a:ext cx="2686383" cy="1218175"/>
            <a:chOff x="11234551" y="1625763"/>
            <a:chExt cx="2686383" cy="1218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34551" y="1625763"/>
              <a:ext cx="2686383" cy="12181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3437" y="1696241"/>
            <a:ext cx="2992377" cy="12147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1151" y="5142857"/>
            <a:ext cx="2686383" cy="1218175"/>
            <a:chOff x="851151" y="5142857"/>
            <a:chExt cx="2686383" cy="12181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151" y="5142857"/>
              <a:ext cx="2686383" cy="12181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334" y="5336677"/>
            <a:ext cx="3049167" cy="8908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52345" y="5218836"/>
            <a:ext cx="3413499" cy="1066216"/>
            <a:chOff x="12152345" y="5218836"/>
            <a:chExt cx="3413499" cy="10662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2345" y="5218836"/>
              <a:ext cx="3413499" cy="10662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37239" y="5352211"/>
            <a:ext cx="3002062" cy="8421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0096" y="165420"/>
            <a:ext cx="3502017" cy="21150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88513" y="535648"/>
            <a:ext cx="6492580" cy="9023943"/>
            <a:chOff x="5588513" y="535648"/>
            <a:chExt cx="6492580" cy="90239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88513" y="535648"/>
              <a:ext cx="6492580" cy="9023943"/>
              <a:chOff x="5588513" y="535648"/>
              <a:chExt cx="6492580" cy="902394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5588513" y="535648"/>
                <a:ext cx="4501070" cy="9023943"/>
                <a:chOff x="5588513" y="535648"/>
                <a:chExt cx="4501070" cy="902394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588513" y="535648"/>
                  <a:ext cx="4501070" cy="902394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751713" y="1224522"/>
                <a:ext cx="4174671" cy="7709270"/>
                <a:chOff x="5751713" y="1224522"/>
                <a:chExt cx="4174671" cy="7709270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751713" y="1224522"/>
                  <a:ext cx="4174671" cy="7709270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9333333" y="5796606"/>
                <a:ext cx="2747760" cy="162699"/>
                <a:chOff x="9333333" y="5796606"/>
                <a:chExt cx="2747760" cy="16269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333333" y="5796606"/>
                  <a:ext cx="2747760" cy="16269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5801527" y="5470515"/>
                <a:ext cx="772564" cy="1382561"/>
                <a:chOff x="5801527" y="5470515"/>
                <a:chExt cx="772564" cy="138256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801527" y="5470515"/>
                  <a:ext cx="772564" cy="138256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363451" y="8173941"/>
                <a:ext cx="3255956" cy="959556"/>
                <a:chOff x="6363451" y="8173941"/>
                <a:chExt cx="3255956" cy="959556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363451" y="8173941"/>
                  <a:ext cx="3255956" cy="9595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9142857" y="2124421"/>
              <a:ext cx="2083929" cy="162699"/>
              <a:chOff x="9142857" y="2124421"/>
              <a:chExt cx="2083929" cy="16269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142857" y="2124421"/>
                <a:ext cx="2083929" cy="162699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605176" y="5751945"/>
            <a:ext cx="2005875" cy="162699"/>
            <a:chOff x="3605176" y="5751945"/>
            <a:chExt cx="2005875" cy="1626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5176" y="5751945"/>
              <a:ext cx="2005875" cy="162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E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533" y="5350763"/>
            <a:ext cx="16154648" cy="3577179"/>
            <a:chOff x="1065533" y="5350763"/>
            <a:chExt cx="16154648" cy="3577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533" y="5350763"/>
              <a:ext cx="16154648" cy="35771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471" y="355014"/>
            <a:ext cx="5197019" cy="1255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6858" y="301411"/>
            <a:ext cx="11732779" cy="9682893"/>
            <a:chOff x="5766858" y="301411"/>
            <a:chExt cx="11732779" cy="9682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6858" y="301411"/>
              <a:ext cx="11732779" cy="9682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2381" y="755105"/>
            <a:ext cx="1513289" cy="788858"/>
            <a:chOff x="9352381" y="755105"/>
            <a:chExt cx="1513289" cy="7888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20038" y="755105"/>
              <a:ext cx="788858" cy="788858"/>
              <a:chOff x="9720038" y="755105"/>
              <a:chExt cx="788858" cy="78885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0038" y="755105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6268" y="907842"/>
              <a:ext cx="1158023" cy="590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52381" y="2286820"/>
            <a:ext cx="1513289" cy="788858"/>
            <a:chOff x="9352381" y="2286820"/>
            <a:chExt cx="1513289" cy="78885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720038" y="2286820"/>
              <a:ext cx="788858" cy="788858"/>
              <a:chOff x="9720038" y="2286820"/>
              <a:chExt cx="788858" cy="78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0038" y="2286820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6268" y="2439554"/>
              <a:ext cx="1164604" cy="601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52381" y="3742344"/>
            <a:ext cx="1513289" cy="788858"/>
            <a:chOff x="9352381" y="3742344"/>
            <a:chExt cx="1513289" cy="78885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20038" y="3742344"/>
              <a:ext cx="788858" cy="788858"/>
              <a:chOff x="9720038" y="3742344"/>
              <a:chExt cx="788858" cy="78885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0038" y="3742344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6268" y="3895078"/>
              <a:ext cx="1164604" cy="6018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52381" y="5142857"/>
            <a:ext cx="1513289" cy="788858"/>
            <a:chOff x="9352381" y="5142857"/>
            <a:chExt cx="1513289" cy="78885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720038" y="5142857"/>
              <a:ext cx="788858" cy="788858"/>
              <a:chOff x="9720038" y="5142857"/>
              <a:chExt cx="788858" cy="78885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20038" y="5142857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6268" y="5295592"/>
              <a:ext cx="1182614" cy="5785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52381" y="6712668"/>
            <a:ext cx="1513289" cy="788858"/>
            <a:chOff x="9352381" y="6712668"/>
            <a:chExt cx="1513289" cy="78885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720038" y="6712668"/>
              <a:ext cx="788858" cy="788858"/>
              <a:chOff x="9720038" y="6712668"/>
              <a:chExt cx="788858" cy="78885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0038" y="6712668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6268" y="6865401"/>
              <a:ext cx="1164604" cy="6018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52381" y="8062893"/>
            <a:ext cx="1513289" cy="788858"/>
            <a:chOff x="9352381" y="8062893"/>
            <a:chExt cx="1513289" cy="78885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720038" y="8062893"/>
              <a:ext cx="788858" cy="788858"/>
              <a:chOff x="9720038" y="8062893"/>
              <a:chExt cx="788858" cy="78885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0038" y="8062893"/>
                <a:ext cx="788858" cy="78885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6268" y="8215630"/>
              <a:ext cx="1164776" cy="601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윤아</cp:lastModifiedBy>
  <cp:revision>2</cp:revision>
  <dcterms:created xsi:type="dcterms:W3CDTF">2022-12-08T20:10:27Z</dcterms:created>
  <dcterms:modified xsi:type="dcterms:W3CDTF">2022-12-08T12:03:02Z</dcterms:modified>
</cp:coreProperties>
</file>